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77" d="100"/>
          <a:sy n="77" d="100"/>
        </p:scale>
        <p:origin x="21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6" indent="0" algn="ctr">
              <a:buNone/>
              <a:defRPr sz="1500"/>
            </a:lvl2pPr>
            <a:lvl3pPr marL="685772" indent="0" algn="ctr">
              <a:buNone/>
              <a:defRPr sz="1350"/>
            </a:lvl3pPr>
            <a:lvl4pPr marL="1028657" indent="0" algn="ctr">
              <a:buNone/>
              <a:defRPr sz="1200"/>
            </a:lvl4pPr>
            <a:lvl5pPr marL="1371543" indent="0" algn="ctr">
              <a:buNone/>
              <a:defRPr sz="1200"/>
            </a:lvl5pPr>
            <a:lvl6pPr marL="1714428" indent="0" algn="ctr">
              <a:buNone/>
              <a:defRPr sz="1200"/>
            </a:lvl6pPr>
            <a:lvl7pPr marL="2057314" indent="0" algn="ctr">
              <a:buNone/>
              <a:defRPr sz="1200"/>
            </a:lvl7pPr>
            <a:lvl8pPr marL="2400199" indent="0" algn="ctr">
              <a:buNone/>
              <a:defRPr sz="1200"/>
            </a:lvl8pPr>
            <a:lvl9pPr marL="2743085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8BA-C812-4D02-8179-3730D72A6AB8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FD44-7659-4FA8-91CE-C7BA588F59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737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8BA-C812-4D02-8179-3730D72A6AB8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FD44-7659-4FA8-91CE-C7BA588F59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075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8BA-C812-4D02-8179-3730D72A6AB8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FD44-7659-4FA8-91CE-C7BA588F59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228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8BA-C812-4D02-8179-3730D72A6AB8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FD44-7659-4FA8-91CE-C7BA588F59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95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7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8BA-C812-4D02-8179-3730D72A6AB8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FD44-7659-4FA8-91CE-C7BA588F59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145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8BA-C812-4D02-8179-3730D72A6AB8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FD44-7659-4FA8-91CE-C7BA588F59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58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6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8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6" indent="0">
              <a:buNone/>
              <a:defRPr sz="1500" b="1"/>
            </a:lvl2pPr>
            <a:lvl3pPr marL="685772" indent="0">
              <a:buNone/>
              <a:defRPr sz="1350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8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199" indent="0">
              <a:buNone/>
              <a:defRPr sz="1200" b="1"/>
            </a:lvl8pPr>
            <a:lvl9pPr marL="2743085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8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6" indent="0">
              <a:buNone/>
              <a:defRPr sz="1500" b="1"/>
            </a:lvl2pPr>
            <a:lvl3pPr marL="685772" indent="0">
              <a:buNone/>
              <a:defRPr sz="1350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8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199" indent="0">
              <a:buNone/>
              <a:defRPr sz="1200" b="1"/>
            </a:lvl8pPr>
            <a:lvl9pPr marL="2743085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3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8BA-C812-4D02-8179-3730D72A6AB8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FD44-7659-4FA8-91CE-C7BA588F59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8BA-C812-4D02-8179-3730D72A6AB8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FD44-7659-4FA8-91CE-C7BA588F59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692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8BA-C812-4D02-8179-3730D72A6AB8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FD44-7659-4FA8-91CE-C7BA588F59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15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4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86" indent="0">
              <a:buNone/>
              <a:defRPr sz="1050"/>
            </a:lvl2pPr>
            <a:lvl3pPr marL="685772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199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8BA-C812-4D02-8179-3730D72A6AB8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FD44-7659-4FA8-91CE-C7BA588F59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647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4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6" indent="0">
              <a:buNone/>
              <a:defRPr sz="2100"/>
            </a:lvl2pPr>
            <a:lvl3pPr marL="685772" indent="0">
              <a:buNone/>
              <a:defRPr sz="1800"/>
            </a:lvl3pPr>
            <a:lvl4pPr marL="1028657" indent="0">
              <a:buNone/>
              <a:defRPr sz="1500"/>
            </a:lvl4pPr>
            <a:lvl5pPr marL="1371543" indent="0">
              <a:buNone/>
              <a:defRPr sz="1500"/>
            </a:lvl5pPr>
            <a:lvl6pPr marL="1714428" indent="0">
              <a:buNone/>
              <a:defRPr sz="1500"/>
            </a:lvl6pPr>
            <a:lvl7pPr marL="2057314" indent="0">
              <a:buNone/>
              <a:defRPr sz="1500"/>
            </a:lvl7pPr>
            <a:lvl8pPr marL="2400199" indent="0">
              <a:buNone/>
              <a:defRPr sz="1500"/>
            </a:lvl8pPr>
            <a:lvl9pPr marL="2743085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86" indent="0">
              <a:buNone/>
              <a:defRPr sz="1050"/>
            </a:lvl2pPr>
            <a:lvl3pPr marL="685772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199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8BA-C812-4D02-8179-3730D72A6AB8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FD44-7659-4FA8-91CE-C7BA588F59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47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88BA-C812-4D02-8179-3730D72A6AB8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5FD44-7659-4FA8-91CE-C7BA588F59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656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3" indent="-171443" algn="l" defTabSz="68577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8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14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00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85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1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57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3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28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7" algn="l" defTabSz="68577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3" algn="l" defTabSz="68577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28" algn="l" defTabSz="68577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4" algn="l" defTabSz="68577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99" algn="l" defTabSz="68577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85" algn="l" defTabSz="68577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4A2121-9C7D-4CED-8649-D0B528A32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835" y="1265762"/>
            <a:ext cx="6550329" cy="206679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/>
          <a:lstStyle/>
          <a:p>
            <a:pPr algn="l"/>
            <a:r>
              <a:rPr kumimoji="1" lang="ja-JP" altLang="en-US" b="1" dirty="0">
                <a:solidFill>
                  <a:srgbClr val="0070C0"/>
                </a:solidFill>
              </a:rPr>
              <a:t>第１回育児支援イベント</a:t>
            </a:r>
            <a:br>
              <a:rPr kumimoji="1" lang="en-US" altLang="ja-JP" dirty="0"/>
            </a:br>
            <a:r>
              <a:rPr kumimoji="1" lang="ja-JP" altLang="en-US" dirty="0"/>
              <a:t>６月２５日</a:t>
            </a:r>
            <a:br>
              <a:rPr kumimoji="1" lang="en-US" altLang="ja-JP" dirty="0"/>
            </a:br>
            <a:r>
              <a:rPr kumimoji="1" lang="ja-JP" altLang="en-US" sz="3600" dirty="0"/>
              <a:t>１３時３０分～１４時２０分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1C005F5-2A66-4F35-91F8-459309959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332558"/>
            <a:ext cx="6858000" cy="2016056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ja-JP" altLang="en-US" sz="2000" dirty="0">
                <a:solidFill>
                  <a:schemeClr val="tx1"/>
                </a:solidFill>
              </a:rPr>
              <a:t>★</a:t>
            </a:r>
            <a:r>
              <a:rPr kumimoji="1" lang="ja-JP" altLang="en-US" sz="2000" dirty="0">
                <a:solidFill>
                  <a:schemeClr val="tx1"/>
                </a:solidFill>
              </a:rPr>
              <a:t>前半：講演会「</a:t>
            </a:r>
            <a:r>
              <a:rPr kumimoji="1" lang="ja-JP" altLang="en-US" sz="2000" dirty="0">
                <a:solidFill>
                  <a:schemeClr val="tx1"/>
                </a:solidFill>
                <a:highlight>
                  <a:srgbClr val="FFFF00"/>
                </a:highlight>
              </a:rPr>
              <a:t>赤ちゃんのスキンケア</a:t>
            </a:r>
            <a:r>
              <a:rPr kumimoji="1" lang="ja-JP" altLang="en-US" sz="2000" dirty="0">
                <a:solidFill>
                  <a:schemeClr val="tx1"/>
                </a:solidFill>
              </a:rPr>
              <a:t>」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ja-JP" altLang="en-US" sz="2000" dirty="0">
                <a:solidFill>
                  <a:schemeClr val="tx1"/>
                </a:solidFill>
              </a:rPr>
              <a:t>　スキンケアの必要性（アレルギー予防）と方法について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ja-JP" altLang="en-US" sz="2000" dirty="0">
                <a:solidFill>
                  <a:schemeClr val="tx1"/>
                </a:solidFill>
              </a:rPr>
              <a:t>　佐野院長が解説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kumimoji="1" lang="ja-JP" altLang="en-US" sz="2000" dirty="0">
                <a:solidFill>
                  <a:schemeClr val="tx1"/>
                </a:solidFill>
              </a:rPr>
              <a:t>★後半：育児サークル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ja-JP" altLang="en-US" sz="2000" dirty="0">
                <a:solidFill>
                  <a:schemeClr val="tx1"/>
                </a:solidFill>
              </a:rPr>
              <a:t>　看護スタッフとの育児座談会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800FF30-3C2E-4E41-A1B3-961FEA32F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63633"/>
            <a:ext cx="2342367" cy="234236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A2675EB-E4B3-4370-A498-2BCE9FDEF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58000" cy="1265762"/>
          </a:xfrm>
          <a:prstGeom prst="rect">
            <a:avLst/>
          </a:prstGeom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FEC28984-F03B-483F-AA64-3313E41AD6A3}"/>
              </a:ext>
            </a:extLst>
          </p:cNvPr>
          <p:cNvSpPr/>
          <p:nvPr/>
        </p:nvSpPr>
        <p:spPr>
          <a:xfrm>
            <a:off x="2655518" y="7716034"/>
            <a:ext cx="4048646" cy="2114178"/>
          </a:xfrm>
          <a:prstGeom prst="wedgeRoundRectCallout">
            <a:avLst>
              <a:gd name="adj1" fmla="val -70470"/>
              <a:gd name="adj2" fmla="val -297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/>
              <a:t>★定員：５組</a:t>
            </a:r>
            <a:endParaRPr kumimoji="1" lang="en-US" altLang="ja-JP" dirty="0"/>
          </a:p>
          <a:p>
            <a:r>
              <a:rPr kumimoji="1" lang="ja-JP" altLang="en-US" dirty="0"/>
              <a:t>　マスク着用お願いいたします</a:t>
            </a:r>
            <a:endParaRPr kumimoji="1" lang="en-US" altLang="ja-JP" dirty="0"/>
          </a:p>
          <a:p>
            <a:r>
              <a:rPr kumimoji="1" lang="ja-JP" altLang="en-US" dirty="0"/>
              <a:t>★予約方法：受付・電話・</a:t>
            </a:r>
            <a:r>
              <a:rPr kumimoji="1" lang="en-US" altLang="ja-JP" dirty="0"/>
              <a:t>web</a:t>
            </a:r>
            <a:r>
              <a:rPr kumimoji="1" lang="ja-JP" altLang="en-US" dirty="0"/>
              <a:t>（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は「育児支援」枠の</a:t>
            </a:r>
            <a:r>
              <a:rPr kumimoji="1" lang="en-US" altLang="ja-JP" dirty="0"/>
              <a:t>【</a:t>
            </a:r>
            <a:r>
              <a:rPr kumimoji="1" lang="ja-JP" altLang="en-US" dirty="0"/>
              <a:t>講演会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から日程を選択して予約；当クリニックに初めての方や妊婦さんも参加可能です）</a:t>
            </a:r>
          </a:p>
        </p:txBody>
      </p:sp>
    </p:spTree>
    <p:extLst>
      <p:ext uri="{BB962C8B-B14F-4D97-AF65-F5344CB8AC3E}">
        <p14:creationId xmlns:p14="http://schemas.microsoft.com/office/powerpoint/2010/main" val="1097079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101</Words>
  <Application>Microsoft Office PowerPoint</Application>
  <PresentationFormat>A4 210 x 297 mm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第１回育児支援イベント ６月２５日 １３時３０分～１４時２０分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佐野 博之</dc:creator>
  <cp:lastModifiedBy>佐野 博之</cp:lastModifiedBy>
  <cp:revision>4</cp:revision>
  <dcterms:created xsi:type="dcterms:W3CDTF">2021-05-28T12:18:36Z</dcterms:created>
  <dcterms:modified xsi:type="dcterms:W3CDTF">2021-05-28T14:24:44Z</dcterms:modified>
</cp:coreProperties>
</file>